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1" r:id="rId4"/>
    <p:sldMasterId id="2147483672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</p:sldIdLst>
  <p:sldSz cy="5143500" cx="9144000"/>
  <p:notesSz cx="6858000" cy="9144000"/>
  <p:embeddedFontLst>
    <p:embeddedFont>
      <p:font typeface="Halant"/>
      <p:regular r:id="rId13"/>
      <p:bold r:id="rId14"/>
    </p:embeddedFont>
    <p:embeddedFont>
      <p:font typeface="Inter"/>
      <p:regular r:id="rId15"/>
      <p:bold r:id="rId16"/>
      <p:italic r:id="rId17"/>
      <p:boldItalic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font" Target="fonts/Halant-regular.fntdata"/><Relationship Id="rId12" Type="http://schemas.openxmlformats.org/officeDocument/2006/relationships/slide" Target="slides/slide6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5" Type="http://schemas.openxmlformats.org/officeDocument/2006/relationships/font" Target="fonts/Inter-regular.fntdata"/><Relationship Id="rId14" Type="http://schemas.openxmlformats.org/officeDocument/2006/relationships/font" Target="fonts/Halant-bold.fntdata"/><Relationship Id="rId17" Type="http://schemas.openxmlformats.org/officeDocument/2006/relationships/font" Target="fonts/Inter-italic.fntdata"/><Relationship Id="rId16" Type="http://schemas.openxmlformats.org/officeDocument/2006/relationships/font" Target="fonts/Inter-bold.fntdata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18" Type="http://schemas.openxmlformats.org/officeDocument/2006/relationships/font" Target="fonts/Inter-boldItalic.fntdata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3732ff1cc7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1" name="Google Shape;131;g3732ff1cc7d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3732ff1cc7d_0_9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2" name="Google Shape;152;g3732ff1cc7d_0_9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3732ff1cc7d_0_29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2" name="Google Shape;172;g3732ff1cc7d_0_29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g3732ff1cc7d_0_39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4" name="Google Shape;194;g3732ff1cc7d_0_39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g3732ff1cc7d_0_60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6" name="Google Shape;216;g3732ff1cc7d_0_60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g3732ff1cc7d_0_49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7" name="Google Shape;237;g3732ff1cc7d_0_49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/>
          <p:nvPr>
            <p:ph idx="10" type="dt"/>
          </p:nvPr>
        </p:nvSpPr>
        <p:spPr>
          <a:xfrm>
            <a:off x="228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58" name="Google Shape;58;p14"/>
          <p:cNvSpPr txBox="1"/>
          <p:nvPr>
            <p:ph idx="11" type="ftr"/>
          </p:nvPr>
        </p:nvSpPr>
        <p:spPr>
          <a:xfrm>
            <a:off x="1562100" y="3178175"/>
            <a:ext cx="1447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59" name="Google Shape;59;p14"/>
          <p:cNvSpPr txBox="1"/>
          <p:nvPr>
            <p:ph idx="12" type="sldNum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5"/>
          <p:cNvSpPr txBox="1"/>
          <p:nvPr>
            <p:ph type="ctrTitle"/>
          </p:nvPr>
        </p:nvSpPr>
        <p:spPr>
          <a:xfrm>
            <a:off x="342900" y="1065213"/>
            <a:ext cx="3886200" cy="73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62" name="Google Shape;62;p15"/>
          <p:cNvSpPr txBox="1"/>
          <p:nvPr>
            <p:ph idx="1" type="subTitle"/>
          </p:nvPr>
        </p:nvSpPr>
        <p:spPr>
          <a:xfrm>
            <a:off x="685800" y="1943100"/>
            <a:ext cx="3200400" cy="8763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lvl="0" algn="ctr"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1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1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1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1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1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1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63" name="Google Shape;63;p15"/>
          <p:cNvSpPr txBox="1"/>
          <p:nvPr>
            <p:ph idx="10" type="dt"/>
          </p:nvPr>
        </p:nvSpPr>
        <p:spPr>
          <a:xfrm>
            <a:off x="228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64" name="Google Shape;64;p15"/>
          <p:cNvSpPr txBox="1"/>
          <p:nvPr>
            <p:ph idx="11" type="ftr"/>
          </p:nvPr>
        </p:nvSpPr>
        <p:spPr>
          <a:xfrm>
            <a:off x="1562100" y="3178175"/>
            <a:ext cx="1447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65" name="Google Shape;65;p15"/>
          <p:cNvSpPr txBox="1"/>
          <p:nvPr>
            <p:ph idx="12" type="sldNum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6"/>
          <p:cNvSpPr txBox="1"/>
          <p:nvPr>
            <p:ph type="title"/>
          </p:nvPr>
        </p:nvSpPr>
        <p:spPr>
          <a:xfrm>
            <a:off x="228600" y="137319"/>
            <a:ext cx="4114800" cy="57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68" name="Google Shape;68;p16"/>
          <p:cNvSpPr txBox="1"/>
          <p:nvPr>
            <p:ph idx="1" type="body"/>
          </p:nvPr>
        </p:nvSpPr>
        <p:spPr>
          <a:xfrm>
            <a:off x="228600" y="800100"/>
            <a:ext cx="4114800" cy="22632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indent="-285750" lvl="0" marL="457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1pPr>
            <a:lvl2pPr indent="-285750" lvl="1" marL="914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–"/>
              <a:defRPr/>
            </a:lvl2pPr>
            <a:lvl3pPr indent="-28575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3pPr>
            <a:lvl4pPr indent="-285750" lvl="3" marL="1828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–"/>
              <a:defRPr/>
            </a:lvl4pPr>
            <a:lvl5pPr indent="-285750" lvl="4" marL="22860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»"/>
              <a:defRPr/>
            </a:lvl5pPr>
            <a:lvl6pPr indent="-285750" lvl="5" marL="2743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6pPr>
            <a:lvl7pPr indent="-285750" lvl="6" marL="3200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7pPr>
            <a:lvl8pPr indent="-285750" lvl="7" marL="3657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8pPr>
            <a:lvl9pPr indent="-285750" lvl="8" marL="4114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9pPr>
          </a:lstStyle>
          <a:p/>
        </p:txBody>
      </p:sp>
      <p:sp>
        <p:nvSpPr>
          <p:cNvPr id="69" name="Google Shape;69;p16"/>
          <p:cNvSpPr txBox="1"/>
          <p:nvPr>
            <p:ph idx="10" type="dt"/>
          </p:nvPr>
        </p:nvSpPr>
        <p:spPr>
          <a:xfrm>
            <a:off x="228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70" name="Google Shape;70;p16"/>
          <p:cNvSpPr txBox="1"/>
          <p:nvPr>
            <p:ph idx="11" type="ftr"/>
          </p:nvPr>
        </p:nvSpPr>
        <p:spPr>
          <a:xfrm>
            <a:off x="1562100" y="3178175"/>
            <a:ext cx="1447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71" name="Google Shape;71;p16"/>
          <p:cNvSpPr txBox="1"/>
          <p:nvPr>
            <p:ph idx="12" type="sldNum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7"/>
          <p:cNvSpPr txBox="1"/>
          <p:nvPr>
            <p:ph type="title"/>
          </p:nvPr>
        </p:nvSpPr>
        <p:spPr>
          <a:xfrm>
            <a:off x="361156" y="2203450"/>
            <a:ext cx="3886200" cy="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 cap="none"/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74" name="Google Shape;74;p17"/>
          <p:cNvSpPr txBox="1"/>
          <p:nvPr>
            <p:ph idx="1" type="body"/>
          </p:nvPr>
        </p:nvSpPr>
        <p:spPr>
          <a:xfrm>
            <a:off x="361156" y="1453357"/>
            <a:ext cx="3886200" cy="750300"/>
          </a:xfrm>
          <a:prstGeom prst="rect">
            <a:avLst/>
          </a:prstGeom>
          <a:noFill/>
          <a:ln>
            <a:noFill/>
          </a:ln>
        </p:spPr>
        <p:txBody>
          <a:bodyPr anchorCtr="0" anchor="b" bIns="22850" lIns="45725" spcFirstLastPara="1" rIns="45725" wrap="square" tIns="22850">
            <a:normAutofit/>
          </a:bodyPr>
          <a:lstStyle>
            <a:lvl1pPr indent="-228600" lvl="0" marL="457200" algn="l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1000"/>
              <a:buNone/>
              <a:defRPr sz="1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900"/>
              <a:buNone/>
              <a:defRPr sz="9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800"/>
              <a:buNone/>
              <a:defRPr sz="8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100"/>
              </a:spcBef>
              <a:spcAft>
                <a:spcPts val="0"/>
              </a:spcAft>
              <a:buClr>
                <a:srgbClr val="888888"/>
              </a:buClr>
              <a:buSzPts val="700"/>
              <a:buNone/>
              <a:defRPr sz="7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100"/>
              </a:spcBef>
              <a:spcAft>
                <a:spcPts val="0"/>
              </a:spcAft>
              <a:buClr>
                <a:srgbClr val="888888"/>
              </a:buClr>
              <a:buSzPts val="700"/>
              <a:buNone/>
              <a:defRPr sz="7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100"/>
              </a:spcBef>
              <a:spcAft>
                <a:spcPts val="0"/>
              </a:spcAft>
              <a:buClr>
                <a:srgbClr val="888888"/>
              </a:buClr>
              <a:buSzPts val="700"/>
              <a:buNone/>
              <a:defRPr sz="7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100"/>
              </a:spcBef>
              <a:spcAft>
                <a:spcPts val="0"/>
              </a:spcAft>
              <a:buClr>
                <a:srgbClr val="888888"/>
              </a:buClr>
              <a:buSzPts val="700"/>
              <a:buNone/>
              <a:defRPr sz="7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100"/>
              </a:spcBef>
              <a:spcAft>
                <a:spcPts val="0"/>
              </a:spcAft>
              <a:buClr>
                <a:srgbClr val="888888"/>
              </a:buClr>
              <a:buSzPts val="700"/>
              <a:buNone/>
              <a:defRPr sz="7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100"/>
              </a:spcBef>
              <a:spcAft>
                <a:spcPts val="0"/>
              </a:spcAft>
              <a:buClr>
                <a:srgbClr val="888888"/>
              </a:buClr>
              <a:buSzPts val="700"/>
              <a:buNone/>
              <a:defRPr sz="7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75" name="Google Shape;75;p17"/>
          <p:cNvSpPr txBox="1"/>
          <p:nvPr>
            <p:ph idx="10" type="dt"/>
          </p:nvPr>
        </p:nvSpPr>
        <p:spPr>
          <a:xfrm>
            <a:off x="228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76" name="Google Shape;76;p17"/>
          <p:cNvSpPr txBox="1"/>
          <p:nvPr>
            <p:ph idx="11" type="ftr"/>
          </p:nvPr>
        </p:nvSpPr>
        <p:spPr>
          <a:xfrm>
            <a:off x="1562100" y="3178175"/>
            <a:ext cx="1447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77" name="Google Shape;77;p17"/>
          <p:cNvSpPr txBox="1"/>
          <p:nvPr>
            <p:ph idx="12" type="sldNum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8"/>
          <p:cNvSpPr txBox="1"/>
          <p:nvPr>
            <p:ph type="title"/>
          </p:nvPr>
        </p:nvSpPr>
        <p:spPr>
          <a:xfrm>
            <a:off x="228600" y="137319"/>
            <a:ext cx="4114800" cy="57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80" name="Google Shape;80;p18"/>
          <p:cNvSpPr txBox="1"/>
          <p:nvPr>
            <p:ph idx="1" type="body"/>
          </p:nvPr>
        </p:nvSpPr>
        <p:spPr>
          <a:xfrm>
            <a:off x="228600" y="800100"/>
            <a:ext cx="2019300" cy="22632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indent="-317500" lvl="0" marL="45720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sz="1400"/>
            </a:lvl1pPr>
            <a:lvl2pPr indent="-304800" lvl="1" marL="914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Char char="–"/>
              <a:defRPr sz="1200"/>
            </a:lvl2pPr>
            <a:lvl3pPr indent="-2921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3pPr>
            <a:lvl4pPr indent="-285750" lvl="3" marL="1828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–"/>
              <a:defRPr sz="900"/>
            </a:lvl4pPr>
            <a:lvl5pPr indent="-285750" lvl="4" marL="22860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»"/>
              <a:defRPr sz="900"/>
            </a:lvl5pPr>
            <a:lvl6pPr indent="-285750" lvl="5" marL="2743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6pPr>
            <a:lvl7pPr indent="-285750" lvl="6" marL="3200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7pPr>
            <a:lvl8pPr indent="-285750" lvl="7" marL="3657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8pPr>
            <a:lvl9pPr indent="-285750" lvl="8" marL="4114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9pPr>
          </a:lstStyle>
          <a:p/>
        </p:txBody>
      </p:sp>
      <p:sp>
        <p:nvSpPr>
          <p:cNvPr id="81" name="Google Shape;81;p18"/>
          <p:cNvSpPr txBox="1"/>
          <p:nvPr>
            <p:ph idx="2" type="body"/>
          </p:nvPr>
        </p:nvSpPr>
        <p:spPr>
          <a:xfrm>
            <a:off x="2324100" y="800100"/>
            <a:ext cx="2019300" cy="22632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indent="-317500" lvl="0" marL="45720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sz="1400"/>
            </a:lvl1pPr>
            <a:lvl2pPr indent="-304800" lvl="1" marL="914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Char char="–"/>
              <a:defRPr sz="1200"/>
            </a:lvl2pPr>
            <a:lvl3pPr indent="-2921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3pPr>
            <a:lvl4pPr indent="-285750" lvl="3" marL="1828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–"/>
              <a:defRPr sz="900"/>
            </a:lvl4pPr>
            <a:lvl5pPr indent="-285750" lvl="4" marL="22860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»"/>
              <a:defRPr sz="900"/>
            </a:lvl5pPr>
            <a:lvl6pPr indent="-285750" lvl="5" marL="2743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6pPr>
            <a:lvl7pPr indent="-285750" lvl="6" marL="3200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7pPr>
            <a:lvl8pPr indent="-285750" lvl="7" marL="3657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8pPr>
            <a:lvl9pPr indent="-285750" lvl="8" marL="4114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9pPr>
          </a:lstStyle>
          <a:p/>
        </p:txBody>
      </p:sp>
      <p:sp>
        <p:nvSpPr>
          <p:cNvPr id="82" name="Google Shape;82;p18"/>
          <p:cNvSpPr txBox="1"/>
          <p:nvPr>
            <p:ph idx="10" type="dt"/>
          </p:nvPr>
        </p:nvSpPr>
        <p:spPr>
          <a:xfrm>
            <a:off x="228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83" name="Google Shape;83;p18"/>
          <p:cNvSpPr txBox="1"/>
          <p:nvPr>
            <p:ph idx="11" type="ftr"/>
          </p:nvPr>
        </p:nvSpPr>
        <p:spPr>
          <a:xfrm>
            <a:off x="1562100" y="3178175"/>
            <a:ext cx="1447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84" name="Google Shape;84;p18"/>
          <p:cNvSpPr txBox="1"/>
          <p:nvPr>
            <p:ph idx="12" type="sldNum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9"/>
          <p:cNvSpPr txBox="1"/>
          <p:nvPr>
            <p:ph type="title"/>
          </p:nvPr>
        </p:nvSpPr>
        <p:spPr>
          <a:xfrm>
            <a:off x="228600" y="137319"/>
            <a:ext cx="4114800" cy="57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87" name="Google Shape;87;p19"/>
          <p:cNvSpPr txBox="1"/>
          <p:nvPr>
            <p:ph idx="1" type="body"/>
          </p:nvPr>
        </p:nvSpPr>
        <p:spPr>
          <a:xfrm>
            <a:off x="228600" y="767556"/>
            <a:ext cx="2020200" cy="320100"/>
          </a:xfrm>
          <a:prstGeom prst="rect">
            <a:avLst/>
          </a:prstGeom>
          <a:noFill/>
          <a:ln>
            <a:noFill/>
          </a:ln>
        </p:spPr>
        <p:txBody>
          <a:bodyPr anchorCtr="0" anchor="b" bIns="22850" lIns="45725" spcFirstLastPara="1" rIns="45725" wrap="square" tIns="22850">
            <a:normAutofit/>
          </a:bodyPr>
          <a:lstStyle>
            <a:lvl1pPr indent="-228600" lvl="0" marL="457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1pPr>
            <a:lvl2pPr indent="-228600" lvl="1" marL="914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b="1" sz="10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b="1" sz="900"/>
            </a:lvl3pPr>
            <a:lvl4pPr indent="-228600" lvl="3" marL="1828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4pPr>
            <a:lvl5pPr indent="-228600" lvl="4" marL="22860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5pPr>
            <a:lvl6pPr indent="-228600" lvl="5" marL="2743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6pPr>
            <a:lvl7pPr indent="-228600" lvl="6" marL="3200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7pPr>
            <a:lvl8pPr indent="-228600" lvl="7" marL="3657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8pPr>
            <a:lvl9pPr indent="-228600" lvl="8" marL="4114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9pPr>
          </a:lstStyle>
          <a:p/>
        </p:txBody>
      </p:sp>
      <p:sp>
        <p:nvSpPr>
          <p:cNvPr id="88" name="Google Shape;88;p19"/>
          <p:cNvSpPr txBox="1"/>
          <p:nvPr>
            <p:ph idx="2" type="body"/>
          </p:nvPr>
        </p:nvSpPr>
        <p:spPr>
          <a:xfrm>
            <a:off x="228600" y="1087438"/>
            <a:ext cx="2020200" cy="19758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indent="-304800" lvl="0" marL="457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1pPr>
            <a:lvl2pPr indent="-292100" lvl="1" marL="914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/>
            </a:lvl2pPr>
            <a:lvl3pPr indent="-28575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3pPr>
            <a:lvl4pPr indent="-279400" lvl="3" marL="1828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–"/>
              <a:defRPr sz="800"/>
            </a:lvl4pPr>
            <a:lvl5pPr indent="-279400" lvl="4" marL="22860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»"/>
              <a:defRPr sz="800"/>
            </a:lvl5pPr>
            <a:lvl6pPr indent="-279400" lvl="5" marL="2743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6pPr>
            <a:lvl7pPr indent="-279400" lvl="6" marL="3200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7pPr>
            <a:lvl8pPr indent="-279400" lvl="7" marL="3657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8pPr>
            <a:lvl9pPr indent="-279400" lvl="8" marL="4114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9pPr>
          </a:lstStyle>
          <a:p/>
        </p:txBody>
      </p:sp>
      <p:sp>
        <p:nvSpPr>
          <p:cNvPr id="89" name="Google Shape;89;p19"/>
          <p:cNvSpPr txBox="1"/>
          <p:nvPr>
            <p:ph idx="3" type="body"/>
          </p:nvPr>
        </p:nvSpPr>
        <p:spPr>
          <a:xfrm>
            <a:off x="2322513" y="767556"/>
            <a:ext cx="2021100" cy="320100"/>
          </a:xfrm>
          <a:prstGeom prst="rect">
            <a:avLst/>
          </a:prstGeom>
          <a:noFill/>
          <a:ln>
            <a:noFill/>
          </a:ln>
        </p:spPr>
        <p:txBody>
          <a:bodyPr anchorCtr="0" anchor="b" bIns="22850" lIns="45725" spcFirstLastPara="1" rIns="45725" wrap="square" tIns="22850">
            <a:normAutofit/>
          </a:bodyPr>
          <a:lstStyle>
            <a:lvl1pPr indent="-228600" lvl="0" marL="457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1pPr>
            <a:lvl2pPr indent="-228600" lvl="1" marL="914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b="1" sz="10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b="1" sz="900"/>
            </a:lvl3pPr>
            <a:lvl4pPr indent="-228600" lvl="3" marL="1828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4pPr>
            <a:lvl5pPr indent="-228600" lvl="4" marL="22860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5pPr>
            <a:lvl6pPr indent="-228600" lvl="5" marL="2743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6pPr>
            <a:lvl7pPr indent="-228600" lvl="6" marL="3200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7pPr>
            <a:lvl8pPr indent="-228600" lvl="7" marL="3657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8pPr>
            <a:lvl9pPr indent="-228600" lvl="8" marL="4114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9pPr>
          </a:lstStyle>
          <a:p/>
        </p:txBody>
      </p:sp>
      <p:sp>
        <p:nvSpPr>
          <p:cNvPr id="90" name="Google Shape;90;p19"/>
          <p:cNvSpPr txBox="1"/>
          <p:nvPr>
            <p:ph idx="4" type="body"/>
          </p:nvPr>
        </p:nvSpPr>
        <p:spPr>
          <a:xfrm>
            <a:off x="2322513" y="1087438"/>
            <a:ext cx="2021100" cy="19758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indent="-304800" lvl="0" marL="457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1pPr>
            <a:lvl2pPr indent="-292100" lvl="1" marL="914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/>
            </a:lvl2pPr>
            <a:lvl3pPr indent="-28575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3pPr>
            <a:lvl4pPr indent="-279400" lvl="3" marL="1828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–"/>
              <a:defRPr sz="800"/>
            </a:lvl4pPr>
            <a:lvl5pPr indent="-279400" lvl="4" marL="22860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»"/>
              <a:defRPr sz="800"/>
            </a:lvl5pPr>
            <a:lvl6pPr indent="-279400" lvl="5" marL="2743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6pPr>
            <a:lvl7pPr indent="-279400" lvl="6" marL="3200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7pPr>
            <a:lvl8pPr indent="-279400" lvl="7" marL="3657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8pPr>
            <a:lvl9pPr indent="-279400" lvl="8" marL="4114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9pPr>
          </a:lstStyle>
          <a:p/>
        </p:txBody>
      </p:sp>
      <p:sp>
        <p:nvSpPr>
          <p:cNvPr id="91" name="Google Shape;91;p19"/>
          <p:cNvSpPr txBox="1"/>
          <p:nvPr>
            <p:ph idx="10" type="dt"/>
          </p:nvPr>
        </p:nvSpPr>
        <p:spPr>
          <a:xfrm>
            <a:off x="228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92" name="Google Shape;92;p19"/>
          <p:cNvSpPr txBox="1"/>
          <p:nvPr>
            <p:ph idx="11" type="ftr"/>
          </p:nvPr>
        </p:nvSpPr>
        <p:spPr>
          <a:xfrm>
            <a:off x="1562100" y="3178175"/>
            <a:ext cx="1447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93" name="Google Shape;93;p19"/>
          <p:cNvSpPr txBox="1"/>
          <p:nvPr>
            <p:ph idx="12" type="sldNum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0"/>
          <p:cNvSpPr txBox="1"/>
          <p:nvPr>
            <p:ph type="title"/>
          </p:nvPr>
        </p:nvSpPr>
        <p:spPr>
          <a:xfrm>
            <a:off x="228600" y="137319"/>
            <a:ext cx="4114800" cy="57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96" name="Google Shape;96;p20"/>
          <p:cNvSpPr txBox="1"/>
          <p:nvPr>
            <p:ph idx="10" type="dt"/>
          </p:nvPr>
        </p:nvSpPr>
        <p:spPr>
          <a:xfrm>
            <a:off x="228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97" name="Google Shape;97;p20"/>
          <p:cNvSpPr txBox="1"/>
          <p:nvPr>
            <p:ph idx="11" type="ftr"/>
          </p:nvPr>
        </p:nvSpPr>
        <p:spPr>
          <a:xfrm>
            <a:off x="1562100" y="3178175"/>
            <a:ext cx="1447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98" name="Google Shape;98;p20"/>
          <p:cNvSpPr txBox="1"/>
          <p:nvPr>
            <p:ph idx="12" type="sldNum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1"/>
          <p:cNvSpPr txBox="1"/>
          <p:nvPr>
            <p:ph type="title"/>
          </p:nvPr>
        </p:nvSpPr>
        <p:spPr>
          <a:xfrm>
            <a:off x="228600" y="136525"/>
            <a:ext cx="1504200" cy="581100"/>
          </a:xfrm>
          <a:prstGeom prst="rect">
            <a:avLst/>
          </a:prstGeom>
          <a:noFill/>
          <a:ln>
            <a:noFill/>
          </a:ln>
        </p:spPr>
        <p:txBody>
          <a:bodyPr anchorCtr="0" anchor="b" bIns="22850" lIns="45725" spcFirstLastPara="1" rIns="45725" wrap="square" tIns="2285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None/>
              <a:defRPr b="1" sz="1000"/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01" name="Google Shape;101;p21"/>
          <p:cNvSpPr txBox="1"/>
          <p:nvPr>
            <p:ph idx="1" type="body"/>
          </p:nvPr>
        </p:nvSpPr>
        <p:spPr>
          <a:xfrm>
            <a:off x="1787525" y="136525"/>
            <a:ext cx="2556000" cy="29265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indent="-330200" lvl="0" marL="45720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1pPr>
            <a:lvl2pPr indent="-317500" lvl="1" marL="91440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 sz="1400"/>
            </a:lvl2pPr>
            <a:lvl3pPr indent="-3048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3pPr>
            <a:lvl4pPr indent="-292100" lvl="3" marL="1828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/>
            </a:lvl4pPr>
            <a:lvl5pPr indent="-292100" lvl="4" marL="22860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»"/>
              <a:defRPr sz="1000"/>
            </a:lvl5pPr>
            <a:lvl6pPr indent="-292100" lvl="5" marL="2743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6pPr>
            <a:lvl7pPr indent="-292100" lvl="6" marL="3200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7pPr>
            <a:lvl8pPr indent="-292100" lvl="7" marL="3657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8pPr>
            <a:lvl9pPr indent="-292100" lvl="8" marL="4114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9pPr>
          </a:lstStyle>
          <a:p/>
        </p:txBody>
      </p:sp>
      <p:sp>
        <p:nvSpPr>
          <p:cNvPr id="102" name="Google Shape;102;p21"/>
          <p:cNvSpPr txBox="1"/>
          <p:nvPr>
            <p:ph idx="2" type="body"/>
          </p:nvPr>
        </p:nvSpPr>
        <p:spPr>
          <a:xfrm>
            <a:off x="228600" y="717550"/>
            <a:ext cx="1504200" cy="23457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indent="-228600" lvl="0" marL="4572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700"/>
              <a:buNone/>
              <a:defRPr sz="700"/>
            </a:lvl1pPr>
            <a:lvl2pPr indent="-228600" lvl="1" marL="9144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600"/>
              <a:buNone/>
              <a:defRPr sz="600"/>
            </a:lvl2pPr>
            <a:lvl3pPr indent="-228600" lvl="2" marL="13716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3pPr>
            <a:lvl4pPr indent="-228600" lvl="3" marL="18288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4pPr>
            <a:lvl5pPr indent="-228600" lvl="4" marL="22860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5pPr>
            <a:lvl6pPr indent="-228600" lvl="5" marL="27432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6pPr>
            <a:lvl7pPr indent="-228600" lvl="6" marL="32004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7pPr>
            <a:lvl8pPr indent="-228600" lvl="7" marL="36576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8pPr>
            <a:lvl9pPr indent="-228600" lvl="8" marL="41148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9pPr>
          </a:lstStyle>
          <a:p/>
        </p:txBody>
      </p:sp>
      <p:sp>
        <p:nvSpPr>
          <p:cNvPr id="103" name="Google Shape;103;p21"/>
          <p:cNvSpPr txBox="1"/>
          <p:nvPr>
            <p:ph idx="10" type="dt"/>
          </p:nvPr>
        </p:nvSpPr>
        <p:spPr>
          <a:xfrm>
            <a:off x="228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04" name="Google Shape;104;p21"/>
          <p:cNvSpPr txBox="1"/>
          <p:nvPr>
            <p:ph idx="11" type="ftr"/>
          </p:nvPr>
        </p:nvSpPr>
        <p:spPr>
          <a:xfrm>
            <a:off x="1562100" y="3178175"/>
            <a:ext cx="1447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05" name="Google Shape;105;p21"/>
          <p:cNvSpPr txBox="1"/>
          <p:nvPr>
            <p:ph idx="12" type="sldNum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2"/>
          <p:cNvSpPr txBox="1"/>
          <p:nvPr>
            <p:ph type="title"/>
          </p:nvPr>
        </p:nvSpPr>
        <p:spPr>
          <a:xfrm>
            <a:off x="896144" y="2400300"/>
            <a:ext cx="2743200" cy="283500"/>
          </a:xfrm>
          <a:prstGeom prst="rect">
            <a:avLst/>
          </a:prstGeom>
          <a:noFill/>
          <a:ln>
            <a:noFill/>
          </a:ln>
        </p:spPr>
        <p:txBody>
          <a:bodyPr anchorCtr="0" anchor="b" bIns="22850" lIns="45725" spcFirstLastPara="1" rIns="45725" wrap="square" tIns="2285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None/>
              <a:defRPr b="1" sz="1000"/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08" name="Google Shape;108;p22"/>
          <p:cNvSpPr/>
          <p:nvPr>
            <p:ph idx="2" type="pic"/>
          </p:nvPr>
        </p:nvSpPr>
        <p:spPr>
          <a:xfrm>
            <a:off x="896144" y="306388"/>
            <a:ext cx="2743200" cy="2057400"/>
          </a:xfrm>
          <a:prstGeom prst="rect">
            <a:avLst/>
          </a:prstGeom>
          <a:noFill/>
          <a:ln>
            <a:noFill/>
          </a:ln>
        </p:spPr>
      </p:sp>
      <p:sp>
        <p:nvSpPr>
          <p:cNvPr id="109" name="Google Shape;109;p22"/>
          <p:cNvSpPr txBox="1"/>
          <p:nvPr>
            <p:ph idx="1" type="body"/>
          </p:nvPr>
        </p:nvSpPr>
        <p:spPr>
          <a:xfrm>
            <a:off x="896144" y="2683669"/>
            <a:ext cx="2743200" cy="4026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indent="-228600" lvl="0" marL="4572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700"/>
              <a:buNone/>
              <a:defRPr sz="700"/>
            </a:lvl1pPr>
            <a:lvl2pPr indent="-228600" lvl="1" marL="9144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600"/>
              <a:buNone/>
              <a:defRPr sz="600"/>
            </a:lvl2pPr>
            <a:lvl3pPr indent="-228600" lvl="2" marL="13716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3pPr>
            <a:lvl4pPr indent="-228600" lvl="3" marL="18288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4pPr>
            <a:lvl5pPr indent="-228600" lvl="4" marL="22860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5pPr>
            <a:lvl6pPr indent="-228600" lvl="5" marL="27432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6pPr>
            <a:lvl7pPr indent="-228600" lvl="6" marL="32004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7pPr>
            <a:lvl8pPr indent="-228600" lvl="7" marL="36576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8pPr>
            <a:lvl9pPr indent="-228600" lvl="8" marL="41148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9pPr>
          </a:lstStyle>
          <a:p/>
        </p:txBody>
      </p:sp>
      <p:sp>
        <p:nvSpPr>
          <p:cNvPr id="110" name="Google Shape;110;p22"/>
          <p:cNvSpPr txBox="1"/>
          <p:nvPr>
            <p:ph idx="10" type="dt"/>
          </p:nvPr>
        </p:nvSpPr>
        <p:spPr>
          <a:xfrm>
            <a:off x="228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11" name="Google Shape;111;p22"/>
          <p:cNvSpPr txBox="1"/>
          <p:nvPr>
            <p:ph idx="11" type="ftr"/>
          </p:nvPr>
        </p:nvSpPr>
        <p:spPr>
          <a:xfrm>
            <a:off x="1562100" y="3178175"/>
            <a:ext cx="1447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12" name="Google Shape;112;p22"/>
          <p:cNvSpPr txBox="1"/>
          <p:nvPr>
            <p:ph idx="12" type="sldNum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3"/>
          <p:cNvSpPr txBox="1"/>
          <p:nvPr>
            <p:ph type="title"/>
          </p:nvPr>
        </p:nvSpPr>
        <p:spPr>
          <a:xfrm>
            <a:off x="228600" y="137319"/>
            <a:ext cx="4114800" cy="57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15" name="Google Shape;115;p23"/>
          <p:cNvSpPr txBox="1"/>
          <p:nvPr>
            <p:ph idx="1" type="body"/>
          </p:nvPr>
        </p:nvSpPr>
        <p:spPr>
          <a:xfrm rot="5400000">
            <a:off x="1154400" y="-125700"/>
            <a:ext cx="2263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indent="-285750" lvl="0" marL="457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1pPr>
            <a:lvl2pPr indent="-285750" lvl="1" marL="914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–"/>
              <a:defRPr/>
            </a:lvl2pPr>
            <a:lvl3pPr indent="-28575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3pPr>
            <a:lvl4pPr indent="-285750" lvl="3" marL="1828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–"/>
              <a:defRPr/>
            </a:lvl4pPr>
            <a:lvl5pPr indent="-285750" lvl="4" marL="22860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»"/>
              <a:defRPr/>
            </a:lvl5pPr>
            <a:lvl6pPr indent="-285750" lvl="5" marL="2743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6pPr>
            <a:lvl7pPr indent="-285750" lvl="6" marL="3200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7pPr>
            <a:lvl8pPr indent="-285750" lvl="7" marL="3657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8pPr>
            <a:lvl9pPr indent="-285750" lvl="8" marL="4114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9pPr>
          </a:lstStyle>
          <a:p/>
        </p:txBody>
      </p:sp>
      <p:sp>
        <p:nvSpPr>
          <p:cNvPr id="116" name="Google Shape;116;p23"/>
          <p:cNvSpPr txBox="1"/>
          <p:nvPr>
            <p:ph idx="10" type="dt"/>
          </p:nvPr>
        </p:nvSpPr>
        <p:spPr>
          <a:xfrm>
            <a:off x="228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17" name="Google Shape;117;p23"/>
          <p:cNvSpPr txBox="1"/>
          <p:nvPr>
            <p:ph idx="11" type="ftr"/>
          </p:nvPr>
        </p:nvSpPr>
        <p:spPr>
          <a:xfrm>
            <a:off x="1562100" y="3178175"/>
            <a:ext cx="1447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18" name="Google Shape;118;p23"/>
          <p:cNvSpPr txBox="1"/>
          <p:nvPr>
            <p:ph idx="12" type="sldNum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4"/>
          <p:cNvSpPr txBox="1"/>
          <p:nvPr>
            <p:ph type="title"/>
          </p:nvPr>
        </p:nvSpPr>
        <p:spPr>
          <a:xfrm rot="5400000">
            <a:off x="2366100" y="1085919"/>
            <a:ext cx="2925900" cy="1028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21" name="Google Shape;121;p24"/>
          <p:cNvSpPr txBox="1"/>
          <p:nvPr>
            <p:ph idx="1" type="body"/>
          </p:nvPr>
        </p:nvSpPr>
        <p:spPr>
          <a:xfrm rot="5400000">
            <a:off x="270600" y="95319"/>
            <a:ext cx="2925900" cy="30099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indent="-285750" lvl="0" marL="457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1pPr>
            <a:lvl2pPr indent="-285750" lvl="1" marL="914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–"/>
              <a:defRPr/>
            </a:lvl2pPr>
            <a:lvl3pPr indent="-28575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3pPr>
            <a:lvl4pPr indent="-285750" lvl="3" marL="1828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–"/>
              <a:defRPr/>
            </a:lvl4pPr>
            <a:lvl5pPr indent="-285750" lvl="4" marL="22860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»"/>
              <a:defRPr/>
            </a:lvl5pPr>
            <a:lvl6pPr indent="-285750" lvl="5" marL="2743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6pPr>
            <a:lvl7pPr indent="-285750" lvl="6" marL="3200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7pPr>
            <a:lvl8pPr indent="-285750" lvl="7" marL="3657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8pPr>
            <a:lvl9pPr indent="-285750" lvl="8" marL="4114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9pPr>
          </a:lstStyle>
          <a:p/>
        </p:txBody>
      </p:sp>
      <p:sp>
        <p:nvSpPr>
          <p:cNvPr id="122" name="Google Shape;122;p24"/>
          <p:cNvSpPr txBox="1"/>
          <p:nvPr>
            <p:ph idx="10" type="dt"/>
          </p:nvPr>
        </p:nvSpPr>
        <p:spPr>
          <a:xfrm>
            <a:off x="228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23" name="Google Shape;123;p24"/>
          <p:cNvSpPr txBox="1"/>
          <p:nvPr>
            <p:ph idx="11" type="ftr"/>
          </p:nvPr>
        </p:nvSpPr>
        <p:spPr>
          <a:xfrm>
            <a:off x="1562100" y="3178175"/>
            <a:ext cx="1447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24" name="Google Shape;124;p24"/>
          <p:cNvSpPr txBox="1"/>
          <p:nvPr>
            <p:ph idx="12" type="sldNum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ctr" bIns="22850" lIns="45725" spcFirstLastPara="1" rIns="45725" wrap="square" tIns="2285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27" name="Google Shape;127;p2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22850" lIns="45725" spcFirstLastPara="1" rIns="45725" wrap="square" tIns="22850">
            <a:normAutofit/>
          </a:bodyPr>
          <a:lstStyle>
            <a:lvl1pPr indent="-330200" lvl="0" marL="457200">
              <a:spcBef>
                <a:spcPts val="300"/>
              </a:spcBef>
              <a:spcAft>
                <a:spcPts val="0"/>
              </a:spcAft>
              <a:buSzPts val="1600"/>
              <a:buChar char="•"/>
              <a:defRPr/>
            </a:lvl1pPr>
            <a:lvl2pPr indent="-317500" lvl="1" marL="914400">
              <a:spcBef>
                <a:spcPts val="300"/>
              </a:spcBef>
              <a:spcAft>
                <a:spcPts val="0"/>
              </a:spcAft>
              <a:buSzPts val="1400"/>
              <a:buChar char="–"/>
              <a:defRPr/>
            </a:lvl2pPr>
            <a:lvl3pPr indent="-304800" lvl="2" marL="1371600">
              <a:spcBef>
                <a:spcPts val="200"/>
              </a:spcBef>
              <a:spcAft>
                <a:spcPts val="0"/>
              </a:spcAft>
              <a:buSzPts val="1200"/>
              <a:buChar char="•"/>
              <a:defRPr/>
            </a:lvl3pPr>
            <a:lvl4pPr indent="-292100" lvl="3" marL="1828800">
              <a:spcBef>
                <a:spcPts val="200"/>
              </a:spcBef>
              <a:spcAft>
                <a:spcPts val="0"/>
              </a:spcAft>
              <a:buSzPts val="1000"/>
              <a:buChar char="–"/>
              <a:defRPr/>
            </a:lvl4pPr>
            <a:lvl5pPr indent="-292100" lvl="4" marL="2286000">
              <a:spcBef>
                <a:spcPts val="200"/>
              </a:spcBef>
              <a:spcAft>
                <a:spcPts val="0"/>
              </a:spcAft>
              <a:buSzPts val="1000"/>
              <a:buChar char="»"/>
              <a:defRPr/>
            </a:lvl5pPr>
            <a:lvl6pPr indent="-292100" lvl="5" marL="2743200">
              <a:spcBef>
                <a:spcPts val="200"/>
              </a:spcBef>
              <a:spcAft>
                <a:spcPts val="0"/>
              </a:spcAft>
              <a:buSzPts val="1000"/>
              <a:buChar char="•"/>
              <a:defRPr/>
            </a:lvl6pPr>
            <a:lvl7pPr indent="-292100" lvl="6" marL="3200400">
              <a:spcBef>
                <a:spcPts val="200"/>
              </a:spcBef>
              <a:spcAft>
                <a:spcPts val="0"/>
              </a:spcAft>
              <a:buSzPts val="1000"/>
              <a:buChar char="•"/>
              <a:defRPr/>
            </a:lvl7pPr>
            <a:lvl8pPr indent="-292100" lvl="7" marL="3657600">
              <a:spcBef>
                <a:spcPts val="200"/>
              </a:spcBef>
              <a:spcAft>
                <a:spcPts val="0"/>
              </a:spcAft>
              <a:buSzPts val="1000"/>
              <a:buChar char="•"/>
              <a:defRPr/>
            </a:lvl8pPr>
            <a:lvl9pPr indent="-292100" lvl="8" marL="4114800">
              <a:spcBef>
                <a:spcPts val="200"/>
              </a:spcBef>
              <a:spcAft>
                <a:spcPts val="0"/>
              </a:spcAft>
              <a:buSzPts val="1000"/>
              <a:buChar char="•"/>
              <a:defRPr/>
            </a:lvl9pPr>
          </a:lstStyle>
          <a:p/>
        </p:txBody>
      </p:sp>
      <p:sp>
        <p:nvSpPr>
          <p:cNvPr id="128" name="Google Shape;128;p2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22850" lIns="45725" spcFirstLastPara="1" rIns="45725" wrap="square" tIns="2285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3" Type="http://schemas.openxmlformats.org/officeDocument/2006/relationships/theme" Target="../theme/theme3.xml"/><Relationship Id="rId1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228600" y="137319"/>
            <a:ext cx="4114800" cy="57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rm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alibri"/>
              <a:buNone/>
              <a:defRPr b="0" i="0" sz="2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 sz="900"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 sz="900"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 sz="900"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 sz="900"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 sz="900"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 sz="900"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 sz="900"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 sz="900"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228600" y="800100"/>
            <a:ext cx="4114800" cy="22632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indent="-330200" lvl="0" marL="457200" marR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17500" lvl="1" marL="914400" marR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04800" lvl="2" marL="1371600" marR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92100" lvl="3" marL="1828800" marR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–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92100" lvl="4" marL="2286000" marR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92100" lvl="5" marL="2743200" marR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92100" lvl="6" marL="3200400" marR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92100" lvl="7" marL="3657600" marR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92100" lvl="8" marL="4114800" marR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0" type="dt"/>
          </p:nvPr>
        </p:nvSpPr>
        <p:spPr>
          <a:xfrm>
            <a:off x="228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1" type="ftr"/>
          </p:nvPr>
        </p:nvSpPr>
        <p:spPr>
          <a:xfrm>
            <a:off x="1562100" y="3178175"/>
            <a:ext cx="1447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2" type="sldNum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9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0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" name="Google Shape;133;p26"/>
          <p:cNvGrpSpPr/>
          <p:nvPr/>
        </p:nvGrpSpPr>
        <p:grpSpPr>
          <a:xfrm>
            <a:off x="-15535" y="-90413"/>
            <a:ext cx="2119669" cy="5233992"/>
            <a:chOff x="0" y="-241102"/>
            <a:chExt cx="5652450" cy="13957313"/>
          </a:xfrm>
        </p:grpSpPr>
        <p:grpSp>
          <p:nvGrpSpPr>
            <p:cNvPr id="134" name="Google Shape;134;p26"/>
            <p:cNvGrpSpPr/>
            <p:nvPr/>
          </p:nvGrpSpPr>
          <p:grpSpPr>
            <a:xfrm>
              <a:off x="2826056" y="-241102"/>
              <a:ext cx="2826394" cy="13957313"/>
              <a:chOff x="0" y="-47625"/>
              <a:chExt cx="558300" cy="2757000"/>
            </a:xfrm>
          </p:grpSpPr>
          <p:sp>
            <p:nvSpPr>
              <p:cNvPr id="135" name="Google Shape;135;p26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</p:sp>
          <p:sp>
            <p:nvSpPr>
              <p:cNvPr id="136" name="Google Shape;136;p26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37" name="Google Shape;137;p26"/>
            <p:cNvGrpSpPr/>
            <p:nvPr/>
          </p:nvGrpSpPr>
          <p:grpSpPr>
            <a:xfrm>
              <a:off x="1413028" y="-241102"/>
              <a:ext cx="2826394" cy="13957313"/>
              <a:chOff x="0" y="-47625"/>
              <a:chExt cx="558300" cy="2757000"/>
            </a:xfrm>
          </p:grpSpPr>
          <p:sp>
            <p:nvSpPr>
              <p:cNvPr id="138" name="Google Shape;138;p26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</p:sp>
          <p:sp>
            <p:nvSpPr>
              <p:cNvPr id="139" name="Google Shape;139;p26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40" name="Google Shape;140;p26"/>
            <p:cNvGrpSpPr/>
            <p:nvPr/>
          </p:nvGrpSpPr>
          <p:grpSpPr>
            <a:xfrm>
              <a:off x="0" y="-241102"/>
              <a:ext cx="2826394" cy="13957313"/>
              <a:chOff x="0" y="-47625"/>
              <a:chExt cx="558300" cy="2757000"/>
            </a:xfrm>
          </p:grpSpPr>
          <p:sp>
            <p:nvSpPr>
              <p:cNvPr id="141" name="Google Shape;141;p26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6484F3"/>
              </a:solidFill>
              <a:ln>
                <a:noFill/>
              </a:ln>
            </p:spPr>
          </p:sp>
          <p:sp>
            <p:nvSpPr>
              <p:cNvPr id="142" name="Google Shape;142;p26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143" name="Google Shape;143;p26"/>
          <p:cNvSpPr txBox="1"/>
          <p:nvPr/>
        </p:nvSpPr>
        <p:spPr>
          <a:xfrm>
            <a:off x="2104119" y="1354483"/>
            <a:ext cx="7040100" cy="2015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96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5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WAYS OF HEALING, PRESERVING, AND REVITALIZING</a:t>
            </a:r>
            <a:endParaRPr sz="100"/>
          </a:p>
        </p:txBody>
      </p:sp>
      <p:sp>
        <p:nvSpPr>
          <p:cNvPr id="144" name="Google Shape;144;p26"/>
          <p:cNvSpPr/>
          <p:nvPr/>
        </p:nvSpPr>
        <p:spPr>
          <a:xfrm>
            <a:off x="6323449" y="-105096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45" name="Google Shape;145;p26"/>
          <p:cNvSpPr txBox="1"/>
          <p:nvPr/>
        </p:nvSpPr>
        <p:spPr>
          <a:xfrm>
            <a:off x="2286125" y="3388863"/>
            <a:ext cx="6827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" sz="26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Unit 2: Origin Stories and Ways of Knowing</a:t>
            </a:r>
            <a:endParaRPr sz="400"/>
          </a:p>
        </p:txBody>
      </p:sp>
      <p:sp>
        <p:nvSpPr>
          <p:cNvPr id="146" name="Google Shape;146;p26"/>
          <p:cNvSpPr/>
          <p:nvPr/>
        </p:nvSpPr>
        <p:spPr>
          <a:xfrm>
            <a:off x="5559048" y="4629150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47" name="Google Shape;147;p26"/>
          <p:cNvSpPr txBox="1"/>
          <p:nvPr/>
        </p:nvSpPr>
        <p:spPr>
          <a:xfrm rot="-5400000">
            <a:off x="-1411564" y="2464077"/>
            <a:ext cx="3441000" cy="215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1400" u="none" cap="none" strike="noStrike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© Thinking Nation </a:t>
            </a:r>
            <a:r>
              <a:rPr b="1" lang="en" sz="14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2025</a:t>
            </a:r>
            <a:endParaRPr sz="700"/>
          </a:p>
        </p:txBody>
      </p:sp>
      <p:cxnSp>
        <p:nvCxnSpPr>
          <p:cNvPr id="148" name="Google Shape;148;p26"/>
          <p:cNvCxnSpPr/>
          <p:nvPr/>
        </p:nvCxnSpPr>
        <p:spPr>
          <a:xfrm flipH="1" rot="10800000">
            <a:off x="326967" y="-1334"/>
            <a:ext cx="1800" cy="1447800"/>
          </a:xfrm>
          <a:prstGeom prst="straightConnector1">
            <a:avLst/>
          </a:prstGeom>
          <a:noFill/>
          <a:ln cap="flat" cmpd="sng" w="571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49" name="Google Shape;149;p26"/>
          <p:cNvCxnSpPr/>
          <p:nvPr/>
        </p:nvCxnSpPr>
        <p:spPr>
          <a:xfrm rot="10800000">
            <a:off x="321947" y="3644649"/>
            <a:ext cx="2700" cy="1498800"/>
          </a:xfrm>
          <a:prstGeom prst="straightConnector1">
            <a:avLst/>
          </a:prstGeom>
          <a:noFill/>
          <a:ln cap="flat" cmpd="sng" w="571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7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55" name="Google Shape;155;p27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156" name="Google Shape;156;p27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57" name="Google Shape;157;p27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58" name="Google Shape;158;p27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59" name="Google Shape;159;p27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160" name="Google Shape;160;p27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762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61" name="Google Shape;161;p27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762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62" name="Google Shape;162;p27"/>
          <p:cNvSpPr txBox="1"/>
          <p:nvPr/>
        </p:nvSpPr>
        <p:spPr>
          <a:xfrm>
            <a:off x="1276990" y="971550"/>
            <a:ext cx="65901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DIRECTIONS</a:t>
            </a:r>
            <a:endParaRPr sz="700"/>
          </a:p>
        </p:txBody>
      </p:sp>
      <p:grpSp>
        <p:nvGrpSpPr>
          <p:cNvPr id="163" name="Google Shape;163;p27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164" name="Google Shape;164;p27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65" name="Google Shape;165;p27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6" name="Google Shape;166;p27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67" name="Google Shape;167;p27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1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168" name="Google Shape;168;p27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69" name="Google Shape;169;p27"/>
          <p:cNvSpPr txBox="1"/>
          <p:nvPr>
            <p:ph idx="4294967295" type="body"/>
          </p:nvPr>
        </p:nvSpPr>
        <p:spPr>
          <a:xfrm>
            <a:off x="311700" y="1762075"/>
            <a:ext cx="8520600" cy="1864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Inter"/>
              <a:buChar char="●"/>
            </a:pPr>
            <a:r>
              <a:rPr lang="en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Work with your group to complete all slides</a:t>
            </a:r>
            <a:endParaRPr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Inter"/>
              <a:buChar char="●"/>
            </a:pPr>
            <a:r>
              <a:rPr lang="en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At the minimum, respond to all of the guiding questions</a:t>
            </a:r>
            <a:endParaRPr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Inter"/>
              <a:buChar char="●"/>
            </a:pPr>
            <a:r>
              <a:rPr lang="en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Include at least 1 image per slide with source information</a:t>
            </a:r>
            <a:endParaRPr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Inter"/>
              <a:buChar char="●"/>
            </a:pPr>
            <a:r>
              <a:rPr lang="en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At the bottom of each slide, write the name(s) of the students who contributed</a:t>
            </a:r>
            <a:endParaRPr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28"/>
          <p:cNvSpPr/>
          <p:nvPr/>
        </p:nvSpPr>
        <p:spPr>
          <a:xfrm>
            <a:off x="6491430" y="3352077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75" name="Google Shape;175;p28"/>
          <p:cNvSpPr txBox="1"/>
          <p:nvPr/>
        </p:nvSpPr>
        <p:spPr>
          <a:xfrm>
            <a:off x="1276990" y="438150"/>
            <a:ext cx="65901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TOPIC TITLE</a:t>
            </a:r>
            <a:endParaRPr sz="700"/>
          </a:p>
        </p:txBody>
      </p:sp>
      <p:grpSp>
        <p:nvGrpSpPr>
          <p:cNvPr id="176" name="Google Shape;176;p28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177" name="Google Shape;177;p28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78" name="Google Shape;178;p28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F1AF4B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9" name="Google Shape;179;p28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80" name="Google Shape;180;p28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dk1"/>
                  </a:solidFill>
                  <a:latin typeface="Halant"/>
                  <a:ea typeface="Halant"/>
                  <a:cs typeface="Halant"/>
                  <a:sym typeface="Halant"/>
                </a:rPr>
                <a:t>2</a:t>
              </a:r>
              <a:endParaRPr sz="700">
                <a:solidFill>
                  <a:schemeClr val="dk1"/>
                </a:solidFill>
              </a:endParaRPr>
            </a:p>
          </p:txBody>
        </p:sp>
      </p:grpSp>
      <p:sp>
        <p:nvSpPr>
          <p:cNvPr id="181" name="Google Shape;181;p28"/>
          <p:cNvSpPr/>
          <p:nvPr/>
        </p:nvSpPr>
        <p:spPr>
          <a:xfrm>
            <a:off x="-1741340" y="-105096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82" name="Google Shape;182;p28"/>
          <p:cNvSpPr txBox="1"/>
          <p:nvPr/>
        </p:nvSpPr>
        <p:spPr>
          <a:xfrm>
            <a:off x="742424" y="1471013"/>
            <a:ext cx="4024500" cy="123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Inter"/>
              <a:buChar char="●"/>
            </a:pPr>
            <a:r>
              <a:rPr lang="en" sz="18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Give a clear definition in your own words.</a:t>
            </a:r>
            <a:br>
              <a:rPr lang="en" sz="18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endParaRPr sz="18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Inter"/>
              <a:buChar char="●"/>
            </a:pPr>
            <a:r>
              <a:rPr lang="en" sz="18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are key activities or goals?</a:t>
            </a:r>
            <a:endParaRPr i="1" sz="2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pSp>
        <p:nvGrpSpPr>
          <p:cNvPr id="183" name="Google Shape;183;p28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184" name="Google Shape;184;p28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85" name="Google Shape;185;p28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86" name="Google Shape;186;p28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87" name="Google Shape;187;p28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188" name="Google Shape;188;p28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762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89" name="Google Shape;189;p28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762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90" name="Google Shape;190;p28"/>
          <p:cNvSpPr txBox="1"/>
          <p:nvPr/>
        </p:nvSpPr>
        <p:spPr>
          <a:xfrm>
            <a:off x="196350" y="4161800"/>
            <a:ext cx="2538600" cy="42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Student Name(s)</a:t>
            </a:r>
            <a:endParaRPr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91" name="Google Shape;191;p28"/>
          <p:cNvSpPr txBox="1"/>
          <p:nvPr/>
        </p:nvSpPr>
        <p:spPr>
          <a:xfrm>
            <a:off x="5990025" y="3268900"/>
            <a:ext cx="2538600" cy="42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Source:</a:t>
            </a:r>
            <a:endParaRPr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6" name="Google Shape;196;p29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197" name="Google Shape;197;p29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98" name="Google Shape;198;p29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E95C3D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9" name="Google Shape;199;p29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00" name="Google Shape;200;p29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3</a:t>
              </a:r>
              <a:endParaRPr sz="700"/>
            </a:p>
          </p:txBody>
        </p:sp>
      </p:grpSp>
      <p:sp>
        <p:nvSpPr>
          <p:cNvPr id="201" name="Google Shape;201;p29"/>
          <p:cNvSpPr/>
          <p:nvPr/>
        </p:nvSpPr>
        <p:spPr>
          <a:xfrm>
            <a:off x="-904439" y="-146590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02" name="Google Shape;202;p29"/>
          <p:cNvSpPr/>
          <p:nvPr/>
        </p:nvSpPr>
        <p:spPr>
          <a:xfrm>
            <a:off x="7491401" y="2571750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03" name="Google Shape;203;p29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204" name="Google Shape;204;p29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205" name="Google Shape;205;p29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206" name="Google Shape;206;p29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07" name="Google Shape;207;p29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202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5</a:t>
              </a:r>
              <a:endParaRPr sz="700"/>
            </a:p>
          </p:txBody>
        </p:sp>
        <p:cxnSp>
          <p:nvCxnSpPr>
            <p:cNvPr id="208" name="Google Shape;208;p29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762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09" name="Google Shape;209;p29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762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210" name="Google Shape;210;p29"/>
          <p:cNvSpPr txBox="1"/>
          <p:nvPr/>
        </p:nvSpPr>
        <p:spPr>
          <a:xfrm>
            <a:off x="618149" y="222450"/>
            <a:ext cx="79077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WHY DOES IT MATTER?</a:t>
            </a:r>
            <a:endParaRPr b="1" sz="4200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sp>
        <p:nvSpPr>
          <p:cNvPr id="211" name="Google Shape;211;p29"/>
          <p:cNvSpPr txBox="1"/>
          <p:nvPr>
            <p:ph idx="4294967295" type="body"/>
          </p:nvPr>
        </p:nvSpPr>
        <p:spPr>
          <a:xfrm>
            <a:off x="4228175" y="1152475"/>
            <a:ext cx="4604100" cy="3416400"/>
          </a:xfrm>
          <a:prstGeom prst="rect">
            <a:avLst/>
          </a:prstGeom>
        </p:spPr>
        <p:txBody>
          <a:bodyPr anchorCtr="0" anchor="t" bIns="22850" lIns="45725" spcFirstLastPara="1" rIns="45725" wrap="square" tIns="22850">
            <a:normAutofit/>
          </a:bodyPr>
          <a:lstStyle/>
          <a:p>
            <a:pPr indent="-342900" lvl="0" marL="457200" rtl="0" algn="l">
              <a:spcBef>
                <a:spcPts val="300"/>
              </a:spcBef>
              <a:spcAft>
                <a:spcPts val="0"/>
              </a:spcAft>
              <a:buSzPts val="1800"/>
              <a:buFont typeface="Inter"/>
              <a:buChar char="•"/>
            </a:pPr>
            <a:r>
              <a:rPr lang="en" sz="1800">
                <a:latin typeface="Inter"/>
                <a:ea typeface="Inter"/>
                <a:cs typeface="Inter"/>
                <a:sym typeface="Inter"/>
              </a:rPr>
              <a:t>What problem is it responding to (e.g. colonization, cultural erasure, loss of land/language)?</a:t>
            </a:r>
            <a:br>
              <a:rPr lang="en" sz="1800">
                <a:latin typeface="Inter"/>
                <a:ea typeface="Inter"/>
                <a:cs typeface="Inter"/>
                <a:sym typeface="Inter"/>
              </a:rPr>
            </a:br>
            <a:endParaRPr sz="1800">
              <a:latin typeface="Inter"/>
              <a:ea typeface="Inter"/>
              <a:cs typeface="Inter"/>
              <a:sym typeface="Inter"/>
            </a:endParaRPr>
          </a:p>
          <a:p>
            <a:pPr indent="-342900" lvl="0" marL="457200" rtl="0" algn="l">
              <a:spcBef>
                <a:spcPts val="300"/>
              </a:spcBef>
              <a:spcAft>
                <a:spcPts val="0"/>
              </a:spcAft>
              <a:buSzPts val="1800"/>
              <a:buFont typeface="Inter"/>
              <a:buChar char="•"/>
            </a:pPr>
            <a:r>
              <a:rPr lang="en" sz="1800">
                <a:latin typeface="Inter"/>
                <a:ea typeface="Inter"/>
                <a:cs typeface="Inter"/>
                <a:sym typeface="Inter"/>
              </a:rPr>
              <a:t>How does it build strength, pride, or connection?</a:t>
            </a:r>
            <a:endParaRPr sz="18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3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2" name="Google Shape;212;p29"/>
          <p:cNvSpPr txBox="1"/>
          <p:nvPr/>
        </p:nvSpPr>
        <p:spPr>
          <a:xfrm>
            <a:off x="481500" y="3136150"/>
            <a:ext cx="2538600" cy="42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Source:</a:t>
            </a:r>
            <a:endParaRPr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13" name="Google Shape;213;p29"/>
          <p:cNvSpPr txBox="1"/>
          <p:nvPr/>
        </p:nvSpPr>
        <p:spPr>
          <a:xfrm>
            <a:off x="5431100" y="4139575"/>
            <a:ext cx="2538600" cy="42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Student Name(s)</a:t>
            </a:r>
            <a:endParaRPr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30"/>
          <p:cNvSpPr txBox="1"/>
          <p:nvPr/>
        </p:nvSpPr>
        <p:spPr>
          <a:xfrm>
            <a:off x="514350" y="438150"/>
            <a:ext cx="81153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EXAMPLE</a:t>
            </a:r>
            <a:endParaRPr sz="700"/>
          </a:p>
        </p:txBody>
      </p:sp>
      <p:sp>
        <p:nvSpPr>
          <p:cNvPr id="219" name="Google Shape;219;p30"/>
          <p:cNvSpPr/>
          <p:nvPr/>
        </p:nvSpPr>
        <p:spPr>
          <a:xfrm>
            <a:off x="6708744" y="332248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20" name="Google Shape;220;p30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221" name="Google Shape;221;p30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222" name="Google Shape;222;p30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3" name="Google Shape;223;p30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24" name="Google Shape;224;p30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4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225" name="Google Shape;225;p30"/>
          <p:cNvSpPr/>
          <p:nvPr/>
        </p:nvSpPr>
        <p:spPr>
          <a:xfrm>
            <a:off x="-1121568" y="-201140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26" name="Google Shape;226;p30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227" name="Google Shape;227;p30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228" name="Google Shape;228;p30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229" name="Google Shape;229;p30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30" name="Google Shape;230;p30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231" name="Google Shape;231;p30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762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32" name="Google Shape;232;p30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762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233" name="Google Shape;233;p30"/>
          <p:cNvSpPr txBox="1"/>
          <p:nvPr/>
        </p:nvSpPr>
        <p:spPr>
          <a:xfrm>
            <a:off x="481500" y="4126750"/>
            <a:ext cx="2538600" cy="42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Source:</a:t>
            </a:r>
            <a:endParaRPr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34" name="Google Shape;234;p30"/>
          <p:cNvSpPr txBox="1"/>
          <p:nvPr/>
        </p:nvSpPr>
        <p:spPr>
          <a:xfrm>
            <a:off x="5431100" y="4139575"/>
            <a:ext cx="2538600" cy="42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Student Name(s)</a:t>
            </a:r>
            <a:endParaRPr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31"/>
          <p:cNvSpPr txBox="1"/>
          <p:nvPr/>
        </p:nvSpPr>
        <p:spPr>
          <a:xfrm>
            <a:off x="1276990" y="438150"/>
            <a:ext cx="65901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CONNECTIONS</a:t>
            </a:r>
            <a:endParaRPr sz="700"/>
          </a:p>
        </p:txBody>
      </p:sp>
      <p:grpSp>
        <p:nvGrpSpPr>
          <p:cNvPr id="240" name="Google Shape;240;p31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241" name="Google Shape;241;p31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242" name="Google Shape;242;p31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6484F3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3" name="Google Shape;243;p31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44" name="Google Shape;244;p31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5</a:t>
              </a:r>
              <a:endParaRPr sz="700"/>
            </a:p>
          </p:txBody>
        </p:sp>
      </p:grpSp>
      <p:sp>
        <p:nvSpPr>
          <p:cNvPr id="245" name="Google Shape;245;p31"/>
          <p:cNvSpPr/>
          <p:nvPr/>
        </p:nvSpPr>
        <p:spPr>
          <a:xfrm>
            <a:off x="-1422500" y="217167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46" name="Google Shape;246;p31"/>
          <p:cNvSpPr/>
          <p:nvPr/>
        </p:nvSpPr>
        <p:spPr>
          <a:xfrm>
            <a:off x="6800850" y="3071030"/>
            <a:ext cx="3657600" cy="1238891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47" name="Google Shape;247;p31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248" name="Google Shape;248;p31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249" name="Google Shape;249;p31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250" name="Google Shape;250;p31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51" name="Google Shape;251;p31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252" name="Google Shape;252;p31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762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53" name="Google Shape;253;p31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762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254" name="Google Shape;254;p31"/>
          <p:cNvSpPr txBox="1"/>
          <p:nvPr>
            <p:ph idx="4294967295" type="body"/>
          </p:nvPr>
        </p:nvSpPr>
        <p:spPr>
          <a:xfrm>
            <a:off x="311700" y="1152475"/>
            <a:ext cx="53517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06705" lvl="0" marL="4572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30"/>
              <a:buFont typeface="Inter"/>
              <a:buChar char="●"/>
            </a:pPr>
            <a:r>
              <a:rPr lang="en" sz="123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Does it pass on ancestral knowledge? What teachings, stories, or ceremonies are being restored or passed down?</a:t>
            </a:r>
            <a:endParaRPr sz="123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935"/>
              <a:buNone/>
            </a:pPr>
            <a:r>
              <a:t/>
            </a:r>
            <a:endParaRPr sz="123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6705" lvl="0" marL="45720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230"/>
              <a:buFont typeface="Inter"/>
              <a:buChar char="●"/>
            </a:pPr>
            <a:r>
              <a:rPr lang="en" sz="123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How does this help younger generations understand who they are and where they come from?</a:t>
            </a:r>
            <a:endParaRPr sz="123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935"/>
              <a:buNone/>
            </a:pPr>
            <a:r>
              <a:t/>
            </a:r>
            <a:endParaRPr sz="123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6705" lvl="0" marL="45720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230"/>
              <a:buFont typeface="Inter"/>
              <a:buChar char="●"/>
            </a:pPr>
            <a:r>
              <a:rPr lang="en" sz="123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Does it support emotional, spiritual, or intergenerational healing caused by historical trauma? How so? </a:t>
            </a:r>
            <a:endParaRPr sz="123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935"/>
              <a:buNone/>
            </a:pPr>
            <a:r>
              <a:t/>
            </a:r>
            <a:endParaRPr sz="123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6705" lvl="0" marL="45720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230"/>
              <a:buFont typeface="Inter"/>
              <a:buChar char="●"/>
            </a:pPr>
            <a:r>
              <a:rPr lang="en" sz="123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How does it challenge or reframe colonial history?</a:t>
            </a:r>
            <a:endParaRPr sz="123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55" name="Google Shape;255;p31"/>
          <p:cNvSpPr txBox="1"/>
          <p:nvPr/>
        </p:nvSpPr>
        <p:spPr>
          <a:xfrm>
            <a:off x="6280375" y="3368425"/>
            <a:ext cx="2538600" cy="42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Source:</a:t>
            </a:r>
            <a:endParaRPr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56" name="Google Shape;256;p31"/>
          <p:cNvSpPr txBox="1"/>
          <p:nvPr/>
        </p:nvSpPr>
        <p:spPr>
          <a:xfrm>
            <a:off x="311700" y="4185700"/>
            <a:ext cx="2538600" cy="42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Student Name(s)</a:t>
            </a:r>
            <a:endParaRPr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